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63" r:id="rId4"/>
    <p:sldId id="292" r:id="rId5"/>
    <p:sldId id="282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892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CAF8-B8AF-411E-8A6D-A5C596D5094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0133-8F12-4ABB-B62C-7DCDB40D99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4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Module 4: Manually Cleaning By Inspection: Data Cleansing: Joins to replace VLOOKUP: Importing data from A worksheet, Excel File, CSV file, Database, Web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0133-8F12-4ABB-B62C-7DCDB40D996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5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Module 10: Arrange Formula Alternative to SUMIFS() which is DAX Calculate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0133-8F12-4ABB-B62C-7DCDB40D996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92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Module 10: Rank Values, Measure formatting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0133-8F12-4ABB-B62C-7DCDB40D996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96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Module 7: Interactive Controls: Form Controls Introduction: Check Boxes, List Boxes, Option Buttons, Group Boxes, Scroll Bar, Buttons, Combo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0133-8F12-4ABB-B62C-7DCDB40D996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1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Module 9: Incorporating New Data Automatically, Auto Refresh Visuals Including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0133-8F12-4ABB-B62C-7DCDB40D996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95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89DE-D1F6-4D19-8319-23AAF0695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515A4-A639-43F0-A077-F1719CA78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4096A-54F4-4DD1-91B9-F282D385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3AF72-C1A1-417F-BB65-C8CD43AC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1CFB-67B6-40EA-A8EF-EF426FF1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56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7B3F-878B-41F3-BB8C-D68C9CA9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FA71C-6739-49B0-BC89-9FBE63316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CD9EA-CCE4-45AB-A16C-3DF0F11D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BABA-553B-4ECD-A73A-D21A584C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A1374-3126-49D2-9809-32D4A6A8F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9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98E50-E075-4307-B8B6-D2DE10433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4373B-865F-49CE-9907-ABA47A30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0F21A-9FB2-400F-B769-90ED398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65C4-62A9-4EC1-A0A4-1FB68353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C5687-3060-4AF6-9C65-4300BDBD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5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3221-4F4F-47A9-BF93-7BEE7F99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2BDBD-B64E-405A-853B-2BEC963F8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971C-C3C2-4E33-AF5F-C4FC9247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606B1-D6EA-4AF6-B9C3-0A5ECDCA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651DD-CB1B-49F6-813C-95CCDE2C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65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8118-0E9B-4D10-84ED-22028523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2F1B3-0444-4B6B-B2C6-DA5C73759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DEB24-F8A3-47BE-987C-60DA3160A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4CE5-4414-40AB-9430-AF13F33F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E1A8A-BB50-48BD-9192-719EEC3F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6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42F3-880E-4B52-8660-21343DCF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C4A5-4AF4-4636-86FD-66D3D358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6BB0-34E7-47E5-948D-68A29F2D9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094B-E32A-4C69-967F-7DE2BD88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8607B-4E09-431A-B6BD-1FE2C531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0450A-5912-41E6-AE63-A761A85F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0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37D7-53E7-4380-9F96-883154E5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8A574-4537-4C06-9A67-F085407E1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F9468-B48A-459E-9105-51D58FE10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9CC10-67D2-4C7D-92FD-87144F34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599B7-DFE5-4028-B8FD-FD3BF48A6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ACCC2-D2B5-424D-936F-633CF223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36AD2-F600-4452-861D-07CFC0C8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1F156-A1AF-4E9C-A09A-684B7158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21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7E84-046A-4A47-9050-30222914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89355-7405-4D38-987B-0BE4D5E8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8600B-C42D-4BB4-9142-90D68EF1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E1B5C-50D4-4658-A4F8-75BEBCC2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1320D5-1631-4869-A460-28E79F5E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8789A-FB42-4CB7-847A-743B3966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4132A-EE4F-42E7-BC65-3E20123D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15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EF8F-A354-4AF3-B6D4-8611DC54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A7C15-28FD-46AE-B51D-A61273082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575AD-AE27-4B41-9C10-1239BE749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9A681-0B6D-44C6-93C1-AE085203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218-3BAC-43D0-AEE3-709D38A1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964F1-7994-49D0-A4B1-B15A79A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47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FA0A-023A-47C6-8B03-D8C20E77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0BF9E6-B4BD-4975-896F-401265405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723F9-AC94-4270-9FC2-651D48EC6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B2D7B-729B-464A-B1B2-BE3D53B6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83B23-C20D-4198-83D8-6B0333F8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9F09-8147-425D-AE43-27143181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70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90E79-8467-4F04-A5B5-5A3BD0C5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2F70-15B3-4567-9671-3AEA720DD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A7E3D-0E9D-4446-9C0B-176A029EE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74EE5-81B9-4433-82E7-9F8BFD909563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1F6BC-D20B-43C3-B559-91455CAB0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023F3-1393-41C4-AFDF-C512D9FB3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1F6E7-F4AC-434B-B882-AFB38C66E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51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journey-towards-microsoft-fabric-kieran-wood" TargetMode="External"/><Relationship Id="rId2" Type="http://schemas.openxmlformats.org/officeDocument/2006/relationships/hyperlink" Target="https://www.linkedin.com/in/kieranpatrickwood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fabric.microsoft.com/t5/Data-Stories-Gallery/Power-BI-Best-Practice-Recommendation/m-p/745072#M2786" TargetMode="External"/><Relationship Id="rId2" Type="http://schemas.openxmlformats.org/officeDocument/2006/relationships/hyperlink" Target="https://www.amazon.com/Data-Analytics-All-Power-Commercial-ebook/dp/B0821V8R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659E-E501-4734-B220-7998A5548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00495"/>
            <a:ext cx="10189029" cy="1002001"/>
          </a:xfrm>
        </p:spPr>
        <p:txBody>
          <a:bodyPr/>
          <a:lstStyle/>
          <a:p>
            <a:r>
              <a:rPr lang="en-GB" dirty="0"/>
              <a:t>Power BI One Day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4843F-3559-4BEF-8983-4DCF927BF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72" y="1790805"/>
            <a:ext cx="9700300" cy="1088825"/>
          </a:xfrm>
        </p:spPr>
        <p:txBody>
          <a:bodyPr>
            <a:normAutofit/>
          </a:bodyPr>
          <a:lstStyle/>
          <a:p>
            <a:r>
              <a:rPr lang="en-GB" sz="3200" dirty="0"/>
              <a:t>Power BI is a cloud based data analytics tool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A048D-6316-43EC-A7E7-E4299BF780C8}"/>
              </a:ext>
            </a:extLst>
          </p:cNvPr>
          <p:cNvSpPr txBox="1"/>
          <p:nvPr/>
        </p:nvSpPr>
        <p:spPr>
          <a:xfrm>
            <a:off x="9354636" y="5938898"/>
            <a:ext cx="265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Last Updated: 29/08/2023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66D7683-7893-444C-950E-720D84AF4C39}"/>
              </a:ext>
            </a:extLst>
          </p:cNvPr>
          <p:cNvSpPr txBox="1">
            <a:spLocks/>
          </p:cNvSpPr>
          <p:nvPr/>
        </p:nvSpPr>
        <p:spPr>
          <a:xfrm>
            <a:off x="319606" y="2932130"/>
            <a:ext cx="3828841" cy="46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Level: Basic and 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232EC-75DD-4C7D-9E7C-0151BFD71C41}"/>
              </a:ext>
            </a:extLst>
          </p:cNvPr>
          <p:cNvSpPr txBox="1"/>
          <p:nvPr/>
        </p:nvSpPr>
        <p:spPr>
          <a:xfrm>
            <a:off x="319606" y="3455097"/>
            <a:ext cx="11274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Target  Audience: Anyone who has an interest in creating incisive reports using Power BI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FB15C-69BA-C18F-EC77-83DFA303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900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5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E0032-AB2D-3779-6972-DC6AFD0E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94" y="891320"/>
            <a:ext cx="7971211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5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1599-E035-6D55-CA55-DE3EDF58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32"/>
            <a:ext cx="10515600" cy="1325563"/>
          </a:xfrm>
        </p:spPr>
        <p:txBody>
          <a:bodyPr/>
          <a:lstStyle/>
          <a:p>
            <a:r>
              <a:rPr lang="en-GB" dirty="0"/>
              <a:t>Navigate the Sample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E89B0-79B0-C553-BF24-596C3BC8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" y="1252210"/>
            <a:ext cx="9755658" cy="5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5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2C4B-8095-52EE-8F23-B9F1951D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Query for Extract, Transform and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31397-25EF-DAFC-B52A-6B774DF9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4" y="1376461"/>
            <a:ext cx="10101943" cy="51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3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ECDB-5A3A-260A-5524-75F41BF7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643"/>
          </a:xfrm>
        </p:spPr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A176F-6E7B-9CB4-6E9E-3385A1ED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01" y="1304768"/>
            <a:ext cx="7740513" cy="55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2FBB-C272-0C19-20A3-FABBCB71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021C1-CB4B-0A3E-C949-8E568D1A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792986" cy="281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8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161A-ADDA-B323-79C6-76C64746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E0962-F9B0-5801-29DC-64CCB860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09" y="1279798"/>
            <a:ext cx="7105477" cy="53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E139A-7069-C73A-D345-A4EDF8DE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67" y="0"/>
            <a:ext cx="48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0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0ECA77-84FD-E3FE-8465-B4E9C006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07" y="0"/>
            <a:ext cx="591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9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88C5-AB2B-6F29-BB0B-CB723A0A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5D408-D2EB-CD09-316B-4B66C1B4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368"/>
            <a:ext cx="9897836" cy="43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2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2A99B9EC-C626-FD2A-5676-11FE636EF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0"/>
            <a:ext cx="4992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1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CF68-8A08-C9AD-C21F-AE1A7DCD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Speaker: Kieran Wood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ABE-99F9-1482-4997-D5E07144F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9632"/>
            <a:ext cx="10515600" cy="4351338"/>
          </a:xfrm>
        </p:spPr>
        <p:txBody>
          <a:bodyPr/>
          <a:lstStyle/>
          <a:p>
            <a:r>
              <a:rPr lang="en-GB" dirty="0"/>
              <a:t>Consultant, Developer, Architect, Trainer and Publisher @ Innovative Business Intelligence Ltd</a:t>
            </a:r>
          </a:p>
          <a:p>
            <a:r>
              <a:rPr lang="en-GB" dirty="0"/>
              <a:t>25 Years experience in Data Management and Analytics</a:t>
            </a:r>
          </a:p>
          <a:p>
            <a:r>
              <a:rPr lang="en-GB" dirty="0"/>
              <a:t>Power BI Author, trainer and public speaker</a:t>
            </a:r>
          </a:p>
          <a:p>
            <a:r>
              <a:rPr lang="en-GB" dirty="0"/>
              <a:t>22K+ followers on LinkedIn</a:t>
            </a:r>
          </a:p>
          <a:p>
            <a:r>
              <a:rPr lang="en-GB" dirty="0"/>
              <a:t>Passed 18+ Microsoft Data focused exams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0D2C2-376D-870C-FBF7-D7704F12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484" y="86181"/>
            <a:ext cx="3503768" cy="292743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08BB47F7-21EC-59D4-A29E-755BD56244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62AFC-6EBB-DAB9-280B-7DC664A90629}"/>
              </a:ext>
            </a:extLst>
          </p:cNvPr>
          <p:cNvSpPr txBox="1"/>
          <p:nvPr/>
        </p:nvSpPr>
        <p:spPr>
          <a:xfrm>
            <a:off x="2894943" y="52021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https://www.linkedin.com/in/kieranpatrickwood/</a:t>
            </a:r>
          </a:p>
        </p:txBody>
      </p:sp>
    </p:spTree>
    <p:extLst>
      <p:ext uri="{BB962C8B-B14F-4D97-AF65-F5344CB8AC3E}">
        <p14:creationId xmlns:p14="http://schemas.microsoft.com/office/powerpoint/2010/main" val="935585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D701-7311-2BC7-FE3F-56D0EA09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1E0F9-F067-3EEC-9437-A25695C4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r>
              <a:rPr lang="en-GB" dirty="0"/>
              <a:t>Please connect to me on LinkedIn … </a:t>
            </a:r>
            <a:r>
              <a:rPr lang="en-GB" dirty="0">
                <a:hlinkClick r:id="rId2"/>
              </a:rPr>
              <a:t>https://www.linkedin.com/in/kieranpatrickwood/</a:t>
            </a:r>
            <a:endParaRPr lang="en-GB" dirty="0"/>
          </a:p>
          <a:p>
            <a:endParaRPr lang="en-GB" dirty="0"/>
          </a:p>
          <a:p>
            <a:r>
              <a:rPr lang="en-GB" dirty="0"/>
              <a:t>Review and click the like button on the article …</a:t>
            </a:r>
          </a:p>
          <a:p>
            <a:r>
              <a:rPr lang="en-GB" dirty="0">
                <a:hlinkClick r:id="rId3"/>
              </a:rPr>
              <a:t>https://www.linkedin.com/pulse/journey-towards-microsoft-fabric-kieran-wood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80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F3ABB9-439F-C52A-C8A2-B70502A0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39D981-5E0F-64FC-7E7E-CCCF9E3A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67543"/>
            <a:ext cx="10515600" cy="4753427"/>
          </a:xfrm>
        </p:spPr>
        <p:txBody>
          <a:bodyPr>
            <a:normAutofit/>
          </a:bodyPr>
          <a:lstStyle/>
          <a:p>
            <a:r>
              <a:rPr lang="en-GB" dirty="0"/>
              <a:t>This is a two day Power BI course condensed into one day which is based on the following book </a:t>
            </a:r>
            <a:r>
              <a:rPr lang="en-GB" dirty="0">
                <a:hlinkClick r:id="rId2"/>
              </a:rPr>
              <a:t>https://www.amazon.com/Data-Analytics-All-Power-Commercial-ebook/dp/B0821V8R15</a:t>
            </a:r>
            <a:endParaRPr lang="en-GB" dirty="0"/>
          </a:p>
          <a:p>
            <a:r>
              <a:rPr lang="en-GB" dirty="0"/>
              <a:t>So this course will consist of exploring and amending the book solution to meet the agreed course objectives … </a:t>
            </a:r>
            <a:r>
              <a:rPr lang="en-GB" dirty="0">
                <a:hlinkClick r:id="rId3"/>
              </a:rPr>
              <a:t>https://community.fabric.microsoft.com/t5/Data-Stories-Gallery/Power-BI-Best-Practice-Recommendation/m-p/745072#M2786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99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37D4-FFCC-5ED0-532A-0FAADB41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487" y="158296"/>
            <a:ext cx="8201025" cy="1017361"/>
          </a:xfrm>
        </p:spPr>
        <p:txBody>
          <a:bodyPr/>
          <a:lstStyle/>
          <a:p>
            <a:r>
              <a:rPr lang="en-GB" dirty="0"/>
              <a:t>Microsoft Fabric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08524-6BD8-4BF0-CF9E-0B93F6A5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175657"/>
            <a:ext cx="8201025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368A-5E72-555D-E1BE-585A812B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094"/>
            <a:ext cx="1017361" cy="10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7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2D35-4449-4372-E42F-A55443754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the Solution Running within Power BI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C2E87-E07A-D648-2CC2-48045B4C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7" y="1071279"/>
            <a:ext cx="10409464" cy="54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6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5EBB5-E327-F09E-CD5A-E9FC44CC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85" y="0"/>
            <a:ext cx="7563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F6C56-11E9-EB95-5307-0173D47D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831" y="0"/>
            <a:ext cx="6534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862A87-8EF7-961E-FE96-4291A06B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94" y="628407"/>
            <a:ext cx="7529212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0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ED6AA3-B38C-5698-EB03-7272A23B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0"/>
            <a:ext cx="716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14358</TotalTime>
  <Words>345</Words>
  <Application>Microsoft Office PowerPoint</Application>
  <PresentationFormat>Widescreen</PresentationFormat>
  <Paragraphs>39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 BI One Day Course</vt:lpstr>
      <vt:lpstr>About the Speaker: Kieran Wood</vt:lpstr>
      <vt:lpstr>Introduction</vt:lpstr>
      <vt:lpstr>Microsoft Fabric</vt:lpstr>
      <vt:lpstr>Get the Solution Running within Power BI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Navigate the Sample Solution</vt:lpstr>
      <vt:lpstr>Power Query for Extract, Transform and Load</vt:lpstr>
      <vt:lpstr>Data Model</vt:lpstr>
      <vt:lpstr>Measures</vt:lpstr>
      <vt:lpstr>Data Visualisations</vt:lpstr>
      <vt:lpstr>PowerPoint Presentation</vt:lpstr>
      <vt:lpstr>PowerPoint Presentation</vt:lpstr>
      <vt:lpstr>Power BI Service</vt:lpstr>
      <vt:lpstr>PowerPoint Presentation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Kieran Wood</dc:creator>
  <cp:lastModifiedBy>Kieran Wood</cp:lastModifiedBy>
  <cp:revision>59</cp:revision>
  <dcterms:created xsi:type="dcterms:W3CDTF">2021-12-13T10:20:54Z</dcterms:created>
  <dcterms:modified xsi:type="dcterms:W3CDTF">2023-08-29T02:38:33Z</dcterms:modified>
</cp:coreProperties>
</file>